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9926638" cy="14352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9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2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05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8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43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2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0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47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67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2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55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82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CEC40-5DB8-42A3-866B-DFE892AE05BC}" type="datetimeFigureOut">
              <a:rPr lang="en-GB" smtClean="0"/>
              <a:t>30/09/2016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4A663-0CA4-44CE-880D-C941DA526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5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hyperlink" Target="mailto:info@sheffieldvc.org.uk" TargetMode="Externa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591" y="240893"/>
            <a:ext cx="2594017" cy="2452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5864" y="2797213"/>
            <a:ext cx="7809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chemeClr val="accent1">
                    <a:lumMod val="50000"/>
                  </a:schemeClr>
                </a:solidFill>
              </a:rPr>
              <a:t>SITTING VOLLEYBALL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8820736"/>
            <a:ext cx="96011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Come and try this exciting variation of the </a:t>
            </a:r>
            <a:r>
              <a:rPr lang="en-GB" sz="3200" b="1" dirty="0" smtClean="0">
                <a:solidFill>
                  <a:srgbClr val="FF0000"/>
                </a:solidFill>
              </a:rPr>
              <a:t>game</a:t>
            </a:r>
          </a:p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Open </a:t>
            </a:r>
            <a:r>
              <a:rPr lang="en-GB" sz="3200" b="1" smtClean="0">
                <a:solidFill>
                  <a:srgbClr val="FF0000"/>
                </a:solidFill>
              </a:rPr>
              <a:t>to </a:t>
            </a:r>
            <a:r>
              <a:rPr lang="en-GB" sz="3200" b="1" smtClean="0">
                <a:solidFill>
                  <a:srgbClr val="FF0000"/>
                </a:solidFill>
              </a:rPr>
              <a:t>everyone able </a:t>
            </a:r>
            <a:r>
              <a:rPr lang="en-GB" sz="3200" b="1" dirty="0" smtClean="0">
                <a:solidFill>
                  <a:srgbClr val="FF0000"/>
                </a:solidFill>
              </a:rPr>
              <a:t>bodied and </a:t>
            </a:r>
            <a:r>
              <a:rPr lang="en-GB" sz="3200" b="1" dirty="0" smtClean="0">
                <a:solidFill>
                  <a:srgbClr val="FF0000"/>
                </a:solidFill>
              </a:rPr>
              <a:t>disabled</a:t>
            </a:r>
            <a:endParaRPr lang="en-GB" sz="3200" b="1" dirty="0">
              <a:solidFill>
                <a:srgbClr val="FF0000"/>
              </a:solidFill>
            </a:endParaRP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All Saints SC, Norfolk Park Road, Sheffield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Thursday 7.00pm – 8.00pm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Cost £2 per </a:t>
            </a:r>
            <a:r>
              <a:rPr lang="en-GB" sz="3200" b="1" dirty="0" smtClean="0">
                <a:solidFill>
                  <a:srgbClr val="FF0000"/>
                </a:solidFill>
              </a:rPr>
              <a:t>session</a:t>
            </a:r>
          </a:p>
          <a:p>
            <a:pPr algn="ctr"/>
            <a:endParaRPr lang="en-GB" sz="3200" b="1" dirty="0">
              <a:solidFill>
                <a:srgbClr val="FF0000"/>
              </a:solidFill>
            </a:endParaRPr>
          </a:p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Email </a:t>
            </a:r>
            <a:r>
              <a:rPr lang="en-GB" sz="3200" b="1" dirty="0">
                <a:solidFill>
                  <a:srgbClr val="FF0000"/>
                </a:solidFill>
                <a:hlinkClick r:id="rId5"/>
              </a:rPr>
              <a:t>info@sheffieldvc.org.uk</a:t>
            </a:r>
            <a:r>
              <a:rPr lang="en-GB" sz="3200" b="1" dirty="0">
                <a:solidFill>
                  <a:srgbClr val="FF0000"/>
                </a:solidFill>
              </a:rPr>
              <a:t> for more </a:t>
            </a:r>
            <a:r>
              <a:rPr lang="en-GB" sz="3200" b="1" dirty="0" smtClean="0">
                <a:solidFill>
                  <a:srgbClr val="FF0000"/>
                </a:solidFill>
              </a:rPr>
              <a:t>details</a:t>
            </a:r>
          </a:p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www.sheffieldvc.org.uk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680" y="3905209"/>
            <a:ext cx="7137838" cy="475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88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42</Words>
  <Application>Microsoft Office PowerPoint</Application>
  <PresentationFormat>A3 Paper (297x420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Gerry McArdle</dc:creator>
  <cp:lastModifiedBy>Gerry McArdle</cp:lastModifiedBy>
  <cp:revision>6</cp:revision>
  <cp:lastPrinted>2016-09-16T07:17:11Z</cp:lastPrinted>
  <dcterms:created xsi:type="dcterms:W3CDTF">2016-09-15T20:41:27Z</dcterms:created>
  <dcterms:modified xsi:type="dcterms:W3CDTF">2016-09-30T09:43:37Z</dcterms:modified>
</cp:coreProperties>
</file>